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7C3"/>
    <a:srgbClr val="85B7C4"/>
    <a:srgbClr val="F5F3EF"/>
    <a:srgbClr val="EDE9E0"/>
    <a:srgbClr val="7AA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91609" y="2268771"/>
            <a:ext cx="9068586" cy="1666959"/>
          </a:xfrm>
        </p:spPr>
        <p:txBody>
          <a:bodyPr/>
          <a:lstStyle/>
          <a:p>
            <a:r>
              <a:rPr lang="he-IL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חברות שונות אתגר אחד קורונה בראיה רב תרבותית</a:t>
            </a:r>
            <a:endParaRPr lang="he-IL" dirty="0">
              <a:latin typeface="Almoni DL AAA" panose="020B0500000000020004" pitchFamily="34" charset="-79"/>
              <a:cs typeface="Almoni DL AAA" panose="020B0500000000020004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404475" y="4186389"/>
            <a:ext cx="5442854" cy="625135"/>
          </a:xfrm>
          <a:solidFill>
            <a:srgbClr val="7AAC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יום </a:t>
            </a:r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רביעי, 22.4.2020</a:t>
            </a:r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, בשעה </a:t>
            </a:r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20:30</a:t>
            </a:r>
            <a:endParaRPr lang="he-IL" sz="3200" dirty="0">
              <a:solidFill>
                <a:srgbClr val="F5F3EF"/>
              </a:solidFill>
              <a:latin typeface="Almoni DL AAA" panose="020B0500000000020004" pitchFamily="34" charset="-79"/>
              <a:cs typeface="Almoni DL AAA" panose="020B0500000000020004" pitchFamily="34" charset="-79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5335930" y="1313623"/>
            <a:ext cx="1579944" cy="503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8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ובינר עו"ס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221" y="1459748"/>
            <a:ext cx="853637" cy="853637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4800860" y="4915269"/>
            <a:ext cx="26500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rtl="1"/>
            <a:r>
              <a:rPr lang="he-IL" sz="24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מרצה: ד"ר שלומי דורון</a:t>
            </a:r>
            <a:endParaRPr lang="he-IL" sz="24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91" y="1520330"/>
            <a:ext cx="658990" cy="658990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87" y="1287246"/>
            <a:ext cx="914137" cy="102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TM03457510[[fn=סבון]]</Template>
  <TotalTime>201</TotalTime>
  <Words>22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Almoni DL AAA</vt:lpstr>
      <vt:lpstr>Century Gothic</vt:lpstr>
      <vt:lpstr>Garamond</vt:lpstr>
      <vt:lpstr>Gisha</vt:lpstr>
      <vt:lpstr>סבון</vt:lpstr>
      <vt:lpstr>חברות שונות אתגר אחד קורונה בראיה רב תרבותית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"קרוב גם מרחוק- תקשורת עם בני נוער בימי הקורונה"</dc:title>
  <dc:creator>סיון לוי</dc:creator>
  <cp:lastModifiedBy>סיון לוי</cp:lastModifiedBy>
  <cp:revision>15</cp:revision>
  <dcterms:created xsi:type="dcterms:W3CDTF">2020-04-02T08:58:31Z</dcterms:created>
  <dcterms:modified xsi:type="dcterms:W3CDTF">2020-04-13T12:27:53Z</dcterms:modified>
</cp:coreProperties>
</file>